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7" r:id="rId12"/>
    <p:sldId id="265" r:id="rId13"/>
    <p:sldId id="266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139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6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4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8015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4977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0514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2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0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441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69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29B1E4-B4E7-46C5-AA68-3977C44FBE00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E5CF0C-6C2D-438A-AF7A-551EC4F0AB6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2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.yale.ed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Сайт…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2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функционала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45500" y="1670957"/>
            <a:ext cx="4390571" cy="46717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Убедитесь, что интерактивные элементы интерфейса ведут себя должным образом: кнопки реагируют на нажатия, настройки работают правильно и тому подобное. Все элементы должны быть достаточного размера, чтобы пользователь мог без проблем их использовать. Все картинки должны </a:t>
            </a:r>
            <a:r>
              <a:rPr lang="ru-RU" dirty="0" err="1"/>
              <a:t>прогружаться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Все кнопки хорошо прожимаются и реагируют на действие пользователя.</a:t>
            </a:r>
          </a:p>
          <a:p>
            <a:pPr marL="0" indent="0">
              <a:buNone/>
            </a:pPr>
            <a:r>
              <a:rPr lang="ru-RU" dirty="0" smtClean="0"/>
              <a:t>10 из 10, а еще они большие так что не промажете!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670957"/>
            <a:ext cx="5587093" cy="28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орфографии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3999" y="1299029"/>
            <a:ext cx="7663544" cy="437605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Проверьте текст на орфографические ошибки, это может испортить репутацию разработчиков, если их будет много. Также, из-за ошибки в тексте пользователи могут неправильно понять назначение того или иного элемента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My </a:t>
            </a:r>
            <a:r>
              <a:rPr lang="en-US" dirty="0" err="1" smtClean="0"/>
              <a:t>englesh</a:t>
            </a:r>
            <a:r>
              <a:rPr lang="en-US" dirty="0" smtClean="0"/>
              <a:t> very bad. I don’t </a:t>
            </a:r>
            <a:r>
              <a:rPr lang="en-US" dirty="0" err="1" smtClean="0"/>
              <a:t>cnow</a:t>
            </a:r>
            <a:r>
              <a:rPr lang="en-US" dirty="0" smtClean="0"/>
              <a:t> how I need </a:t>
            </a:r>
            <a:r>
              <a:rPr lang="ru-RU" dirty="0" smtClean="0"/>
              <a:t>оценивать </a:t>
            </a:r>
            <a:r>
              <a:rPr lang="en-US" dirty="0" smtClean="0"/>
              <a:t>this.</a:t>
            </a:r>
          </a:p>
          <a:p>
            <a:pPr marL="0" indent="0">
              <a:buNone/>
            </a:pPr>
            <a:r>
              <a:rPr lang="en-US" dirty="0" smtClean="0"/>
              <a:t>10 / 10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2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полей и стандартных элементов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9257" y="1603830"/>
            <a:ext cx="3040743" cy="48405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Тестируем как поле будет вести себя при введении некорректных данных, если вводится длинное название, при выделении данных и тому подобное. Вид, положение и реакция чек-боксов, радио-кнопок, полей для </a:t>
            </a:r>
            <a:r>
              <a:rPr lang="ru-RU" dirty="0" err="1"/>
              <a:t>специнформации</a:t>
            </a:r>
            <a:r>
              <a:rPr lang="ru-RU" dirty="0"/>
              <a:t> (номер кредитной карты) и др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Сайт ведет себя прекрасно и отлично работает с </a:t>
            </a:r>
            <a:r>
              <a:rPr lang="ru-RU" dirty="0" err="1" smtClean="0"/>
              <a:t>чекбоксами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10</a:t>
            </a:r>
            <a:r>
              <a:rPr lang="en-US" dirty="0" smtClean="0"/>
              <a:t> / 10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286001"/>
            <a:ext cx="6952116" cy="42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информирования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57028" y="2286001"/>
            <a:ext cx="3272971" cy="35935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Проверьте вид и размещение всех сообщений об ошибках, уведомления и другие вещи, которые относятся к этой категории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На 7 </a:t>
            </a:r>
            <a:r>
              <a:rPr lang="en-US" dirty="0" smtClean="0"/>
              <a:t>/10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6" y="1863471"/>
            <a:ext cx="70008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18400" y="382385"/>
            <a:ext cx="3911600" cy="5497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Визуальная составляющая: положение элементов и расстояния между ними, приятная цветовая гамма, сочетание цветов, </a:t>
            </a:r>
            <a:r>
              <a:rPr lang="ru-RU" dirty="0" err="1"/>
              <a:t>нагроможденность</a:t>
            </a:r>
            <a:r>
              <a:rPr lang="ru-RU" dirty="0"/>
              <a:t> страницы, быстрая загрузка страниц и картинок. </a:t>
            </a:r>
          </a:p>
          <a:p>
            <a:pPr marL="0" indent="0">
              <a:buNone/>
            </a:pPr>
            <a:r>
              <a:rPr lang="ru-RU" dirty="0" smtClean="0"/>
              <a:t>Прекрасная широкая цветовая палитра которая никого не оставит равнодушным</a:t>
            </a:r>
            <a:r>
              <a:rPr lang="en-US" dirty="0" smtClean="0"/>
              <a:t>. </a:t>
            </a:r>
            <a:r>
              <a:rPr lang="ru-RU" dirty="0" smtClean="0"/>
              <a:t>Единственный минус этого интерфейса что страницы нагромождённые и не соблюдены расстояния между полями</a:t>
            </a:r>
          </a:p>
          <a:p>
            <a:pPr marL="0" indent="0">
              <a:buNone/>
            </a:pPr>
            <a:r>
              <a:rPr lang="ru-RU" dirty="0" smtClean="0"/>
              <a:t>6 из 10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3" y="1702148"/>
            <a:ext cx="6686323" cy="3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4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Запоминаемость.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97370" y="2286001"/>
            <a:ext cx="3432629" cy="35935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Насколько долго пользователи будут помнить алгоритм использования интерфейса после длительного отсутствия на сайте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Сайт западет вам в душу, поэтому вы его не забудете даже через год.</a:t>
            </a:r>
          </a:p>
          <a:p>
            <a:pPr marL="0" indent="0">
              <a:buNone/>
            </a:pPr>
            <a:r>
              <a:rPr lang="ru-RU" dirty="0" smtClean="0"/>
              <a:t>10/10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09" y="1587273"/>
            <a:ext cx="46577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Удовлетворенность.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29714" y="4129315"/>
            <a:ext cx="4100286" cy="35935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Степень удовлетворенности пользователей от использования сайта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Как можно не удовлетвориться т этой красоты?</a:t>
            </a:r>
          </a:p>
          <a:p>
            <a:pPr marL="0" indent="0">
              <a:buNone/>
            </a:pPr>
            <a:r>
              <a:rPr lang="ru-RU" dirty="0" smtClean="0"/>
              <a:t>10 из 10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468117"/>
            <a:ext cx="8307250" cy="2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2021" y="2184400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9600" dirty="0" smtClean="0"/>
              <a:t>ШЕДЕВР</a:t>
            </a:r>
          </a:p>
          <a:p>
            <a:pPr marL="0" indent="0" algn="ctr">
              <a:buNone/>
            </a:pPr>
            <a:r>
              <a:rPr lang="ru-RU" sz="9600" dirty="0" smtClean="0"/>
              <a:t>10/10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160305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НАчало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Ну </a:t>
            </a:r>
            <a:r>
              <a:rPr lang="ru-RU" dirty="0" err="1" smtClean="0"/>
              <a:t>чтож</a:t>
            </a:r>
            <a:r>
              <a:rPr lang="ru-RU" dirty="0" smtClean="0"/>
              <a:t>… нам дали сайт </a:t>
            </a:r>
            <a:r>
              <a:rPr lang="en-US" dirty="0">
                <a:hlinkClick r:id="rId2"/>
              </a:rPr>
              <a:t>https://www.art.yale.edu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 и знаете что он прекрасен!</a:t>
            </a:r>
          </a:p>
        </p:txBody>
      </p:sp>
    </p:spTree>
    <p:extLst>
      <p:ext uri="{BB962C8B-B14F-4D97-AF65-F5344CB8AC3E}">
        <p14:creationId xmlns:p14="http://schemas.microsoft.com/office/powerpoint/2010/main" val="296198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Внешняя оценка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1276660"/>
            <a:ext cx="10493828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3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211523"/>
            <a:ext cx="9414101" cy="63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Пойдем по пунктам</a:t>
            </a:r>
            <a:br>
              <a:rPr lang="ru-RU" dirty="0" smtClean="0"/>
            </a:br>
            <a:r>
              <a:rPr lang="ru-RU" dirty="0" err="1"/>
              <a:t>Типографика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727653"/>
            <a:ext cx="5308779" cy="23984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4187253"/>
            <a:ext cx="7191375" cy="25812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778171" y="1727653"/>
            <a:ext cx="4920343" cy="2131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Текст должен быть хорошо читаемым на основном фоне и других элементах. Также, должно быть четко понятно где заголовки, а где основной контент. Не используйте более двух шрифты (заголовки и основной текст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Оценка  на 9 из 10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Соответствие стиля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08821" y="1487716"/>
            <a:ext cx="3088093" cy="2895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Нужно проверить дизайн продукта. Един ли он и выдержан на всех страницах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На разных страницах меняются задники и н всегда они в тему сайта… так что на 6 из 10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4" y="1487717"/>
            <a:ext cx="7905523" cy="43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4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Адаптивность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652" y="1748971"/>
            <a:ext cx="4957187" cy="35941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88753" y="1756228"/>
            <a:ext cx="3993332" cy="289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Проверьте как элементы интерфейса отображаются на экранах различных размеров и на различных ориентациях (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portrait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хорошо адаптивен и подстраивается под размеры экрана. 10 из 10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2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5552" y="382385"/>
            <a:ext cx="10178322" cy="1492132"/>
          </a:xfrm>
        </p:spPr>
        <p:txBody>
          <a:bodyPr/>
          <a:lstStyle/>
          <a:p>
            <a:r>
              <a:rPr lang="ru-RU" dirty="0"/>
              <a:t>Соответствие стандартам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25599" y="1400630"/>
            <a:ext cx="3577771" cy="35935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Проверка интерфейса приложения на соответствие требованиям </a:t>
            </a:r>
            <a:r>
              <a:rPr lang="ru-RU" dirty="0" err="1"/>
              <a:t>Google</a:t>
            </a:r>
            <a:r>
              <a:rPr lang="ru-RU" dirty="0"/>
              <a:t> и </a:t>
            </a:r>
            <a:r>
              <a:rPr lang="ru-RU" dirty="0" err="1"/>
              <a:t>Apple</a:t>
            </a:r>
            <a:r>
              <a:rPr lang="ru-RU" dirty="0"/>
              <a:t> (</a:t>
            </a:r>
            <a:r>
              <a:rPr lang="ru-RU" dirty="0" err="1"/>
              <a:t>Human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Guidelines</a:t>
            </a:r>
            <a:r>
              <a:rPr lang="ru-RU" dirty="0"/>
              <a:t>). Есть определенные элементы, которые обязательны для нормальной работы в среде одной ОС, но ненужные в другой.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Ответ </a:t>
            </a:r>
            <a:r>
              <a:rPr lang="ru-RU" dirty="0" err="1" smtClean="0"/>
              <a:t>никиак</a:t>
            </a:r>
            <a:r>
              <a:rPr lang="ru-RU" dirty="0" smtClean="0"/>
              <a:t>! 10 из 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7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Соответствие стандартам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1678" y="2286001"/>
            <a:ext cx="3868962" cy="35935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Google</a:t>
            </a:r>
          </a:p>
          <a:p>
            <a:r>
              <a:rPr lang="ru-RU" dirty="0" smtClean="0"/>
              <a:t>Элементы грузятся сразу с сайтом</a:t>
            </a:r>
          </a:p>
          <a:p>
            <a:r>
              <a:rPr lang="ru-RU" dirty="0" smtClean="0"/>
              <a:t>Главные ссылки расположены сверху (навигация)</a:t>
            </a:r>
          </a:p>
          <a:p>
            <a:r>
              <a:rPr lang="ru-RU" dirty="0" smtClean="0"/>
              <a:t>Безопасность проверить невозможно без слома</a:t>
            </a:r>
          </a:p>
          <a:p>
            <a:r>
              <a:rPr lang="ru-RU" dirty="0" smtClean="0"/>
              <a:t>На сайте можно менять задники и пару элементов </a:t>
            </a:r>
          </a:p>
          <a:p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9" y="1648466"/>
            <a:ext cx="5565775" cy="48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504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39</TotalTime>
  <Words>483</Words>
  <Application>Microsoft Office PowerPoint</Application>
  <PresentationFormat>Широкоэкранный</PresentationFormat>
  <Paragraphs>59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Corbel</vt:lpstr>
      <vt:lpstr>Gill Sans MT</vt:lpstr>
      <vt:lpstr>Impact</vt:lpstr>
      <vt:lpstr>Times New Roman</vt:lpstr>
      <vt:lpstr>Badge</vt:lpstr>
      <vt:lpstr>Сайт…</vt:lpstr>
      <vt:lpstr>НАчало</vt:lpstr>
      <vt:lpstr>Внешняя оценка</vt:lpstr>
      <vt:lpstr>Презентация PowerPoint</vt:lpstr>
      <vt:lpstr>Пойдем по пунктам Типографика </vt:lpstr>
      <vt:lpstr>Соответствие стиля</vt:lpstr>
      <vt:lpstr>Адаптивность</vt:lpstr>
      <vt:lpstr>Соответствие стандартам</vt:lpstr>
      <vt:lpstr>Соответствие стандартам</vt:lpstr>
      <vt:lpstr>Использование функционала </vt:lpstr>
      <vt:lpstr>Проверка орфографии</vt:lpstr>
      <vt:lpstr>Проверка полей и стандартных элементов</vt:lpstr>
      <vt:lpstr>Элементы информирования</vt:lpstr>
      <vt:lpstr>Интерфейс</vt:lpstr>
      <vt:lpstr>Запоминаемость. </vt:lpstr>
      <vt:lpstr>Удовлетворенность. </vt:lpstr>
      <vt:lpstr>Итог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Сайт…</dc:title>
  <dc:creator>pt1chka</dc:creator>
  <cp:lastModifiedBy>pt1chka</cp:lastModifiedBy>
  <cp:revision>5</cp:revision>
  <dcterms:created xsi:type="dcterms:W3CDTF">2022-12-06T08:30:16Z</dcterms:created>
  <dcterms:modified xsi:type="dcterms:W3CDTF">2022-12-06T09:13:34Z</dcterms:modified>
</cp:coreProperties>
</file>